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</p:sldMasterIdLst>
  <p:sldIdLst>
    <p:sldId id="256" r:id="rId3"/>
    <p:sldId id="281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B9501B-1868-C33B-76FA-E0325CA19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032815-BAFC-ECDE-D669-E597E4583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2FDCBB-CA3C-0C1B-812F-86C7A834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D8A8F8-4E4A-1D64-73F9-4850D1D6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01EEB3-8D8F-4B29-9C0D-21CCCC52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6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2A8175-762C-A980-B08F-0F5D662E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8B2BCEE-3D3E-C786-A53B-FE7C55ECA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ECF399-6C8A-6BA1-ED65-62BE3BC9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F962AA-6251-08C8-161E-7D2F4A05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F481C5-70B2-AC94-8A1F-B18F5DE6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54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3AB1A2C-E0EE-4C54-3A68-4965E7DE2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94C8CE-996D-E6B6-04DE-91764856C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69046F-3D4A-78FF-1207-B8C019E8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44E251-CD3A-B4C5-7F93-F05AB72E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2E238A-CB27-31F0-2DEB-E6D6D71E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93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B9501B-1868-C33B-76FA-E0325CA19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032815-BAFC-ECDE-D669-E597E4583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2FDCBB-CA3C-0C1B-812F-86C7A834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D8A8F8-4E4A-1D64-73F9-4850D1D6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01EEB3-8D8F-4B29-9C0D-21CCCC52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720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4D78D5-C794-587C-F7A7-8C629B73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1F1677-E11D-C4A1-4ABA-9E54CF5C7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82702C-C3E7-9093-6BAE-CEDA666B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2654E9-30DC-6837-7A55-C6A293BD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FE84A9-3E97-4638-5299-D3395BC9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25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00EE0E-46DD-991F-615C-11FF0E2A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F0C201-B43B-E956-2C62-FBB325950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31EEC8-93BD-8A96-2161-69582062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22D802-0F84-D1B8-CD0C-FF3D57BA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847AAC-6248-D988-0286-08AA2299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520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F6B2F8-758B-A24D-0DB1-9442510E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56AC16-0161-5740-9AD3-53D2F03C5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4832FB-6079-AF0D-90DA-0C37C83A0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060F04-3FF3-808C-8F97-F843D6FD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14C9AD-59C9-0E0D-853D-19C5238A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661DCA-1EEC-72A0-49F4-5FFDDC49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775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11432-7BD2-3525-AEE9-6D5FC1C9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2F4140-8B4E-9388-BF4C-48FC12427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10DA41F-1321-991C-66DE-80F074DD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1308FE0-9B4C-778D-0B0E-4AC95C860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1DCEC6-20E1-9C5E-30EC-4A49C3A3A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1C9E4B1-60DD-F16A-7DC6-4659F469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B48A651-2CC0-C862-4B33-19FD6A20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86E35C4-D2F1-666B-8E7F-14D32E62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392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A2CFAD-D1AA-BD5C-07F2-97A98F3B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BCF2F6-6D04-BCC0-45F4-BC673E65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6F4C83-3B72-DB1A-914B-49FAE243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BBA23C-D5C2-5F30-683A-071E5D7C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512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1F49D38-09DE-C02C-7782-2EE91273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0FA8AC6-1949-C79E-7F50-1134F609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EB3878-2707-54B0-FCCE-AE078D73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856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D7E593-7789-FF2D-E98B-5BB844D4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283C7E-572E-06EA-3AA3-E9864E824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98BCA9-C8E8-D104-89F5-1E5D2C536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698117-F967-E375-DE42-FAA6C7BB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EF1E86-1FBB-B742-01F3-05719A40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B7DE98-ED1C-0174-DD6D-F3AE2C5E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03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4D78D5-C794-587C-F7A7-8C629B73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1F1677-E11D-C4A1-4ABA-9E54CF5C7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82702C-C3E7-9093-6BAE-CEDA666B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2654E9-30DC-6837-7A55-C6A293BD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FE84A9-3E97-4638-5299-D3395BC9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402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3A0403-A7FE-CE16-2FCB-F4E4B05D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D53FCF5-B4F9-DC18-24B7-B6B4C21A7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64B54B-F1E2-DB31-D462-511183AE9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2B6474-309E-53BF-7778-E2322229B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9D186C-730A-3364-83A3-1134C6F5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C696E5-373E-7FED-98CF-301B4DA6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670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2A8175-762C-A980-B08F-0F5D662E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8B2BCEE-3D3E-C786-A53B-FE7C55ECA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ECF399-6C8A-6BA1-ED65-62BE3BC9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F962AA-6251-08C8-161E-7D2F4A05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F481C5-70B2-AC94-8A1F-B18F5DE6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50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3AB1A2C-E0EE-4C54-3A68-4965E7DE2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94C8CE-996D-E6B6-04DE-91764856C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69046F-3D4A-78FF-1207-B8C019E8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44E251-CD3A-B4C5-7F93-F05AB72E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2E238A-CB27-31F0-2DEB-E6D6D71E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57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DB96-7541-481D-84E4-1F970585FB2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BCB5-9716-4F02-9F40-10115AC82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73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00EE0E-46DD-991F-615C-11FF0E2A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F0C201-B43B-E956-2C62-FBB325950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31EEC8-93BD-8A96-2161-69582062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22D802-0F84-D1B8-CD0C-FF3D57BA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847AAC-6248-D988-0286-08AA2299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86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F6B2F8-758B-A24D-0DB1-9442510E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56AC16-0161-5740-9AD3-53D2F03C5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4832FB-6079-AF0D-90DA-0C37C83A0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060F04-3FF3-808C-8F97-F843D6FD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14C9AD-59C9-0E0D-853D-19C5238A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661DCA-1EEC-72A0-49F4-5FFDDC49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58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211432-7BD2-3525-AEE9-6D5FC1C9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2F4140-8B4E-9388-BF4C-48FC12427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10DA41F-1321-991C-66DE-80F074DD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1308FE0-9B4C-778D-0B0E-4AC95C860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1DCEC6-20E1-9C5E-30EC-4A49C3A3A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1C9E4B1-60DD-F16A-7DC6-4659F469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B48A651-2CC0-C862-4B33-19FD6A20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86E35C4-D2F1-666B-8E7F-14D32E62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97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A2CFAD-D1AA-BD5C-07F2-97A98F3B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BCF2F6-6D04-BCC0-45F4-BC673E65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6F4C83-3B72-DB1A-914B-49FAE243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BBA23C-D5C2-5F30-683A-071E5D7C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90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1F49D38-09DE-C02C-7782-2EE91273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0FA8AC6-1949-C79E-7F50-1134F609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EB3878-2707-54B0-FCCE-AE078D73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D7E593-7789-FF2D-E98B-5BB844D4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283C7E-572E-06EA-3AA3-E9864E824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98BCA9-C8E8-D104-89F5-1E5D2C536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698117-F967-E375-DE42-FAA6C7BB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EF1E86-1FBB-B742-01F3-05719A40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B7DE98-ED1C-0174-DD6D-F3AE2C5E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91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3A0403-A7FE-CE16-2FCB-F4E4B05D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D53FCF5-B4F9-DC18-24B7-B6B4C21A7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64B54B-F1E2-DB31-D462-511183AE9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2B6474-309E-53BF-7778-E2322229B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9D186C-730A-3364-83A3-1134C6F5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C696E5-373E-7FED-98CF-301B4DA6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32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45E9520-8C2F-F24C-CF83-B6BE80E6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F9B640-8F50-CFB4-A158-53C8860F4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ED93D9-EED7-9871-8016-EC839F33C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8DD8AB-F5AC-D99D-38AD-37DDFF1BE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0040CA-2517-2BA8-6584-73A3F0889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21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45E9520-8C2F-F24C-CF83-B6BE80E6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F9B640-8F50-CFB4-A158-53C8860F4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ED93D9-EED7-9871-8016-EC839F33C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3E83-C93C-48FB-ADD3-ABEF69D1CC75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8DD8AB-F5AC-D99D-38AD-37DDFF1BE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0040CA-2517-2BA8-6584-73A3F0889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CF61-532B-4265-84EC-DB3819B42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45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EAC564-E345-5E64-F7B0-C081E01ED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1550708"/>
            <a:ext cx="4485575" cy="35664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F1F944-A673-BA55-7266-02AA7116D689}"/>
              </a:ext>
            </a:extLst>
          </p:cNvPr>
          <p:cNvSpPr txBox="1"/>
          <p:nvPr/>
        </p:nvSpPr>
        <p:spPr>
          <a:xfrm rot="20919537">
            <a:off x="466725" y="74539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回想法を使った</a:t>
            </a:r>
            <a:endParaRPr kumimoji="1" lang="en-US" altLang="ja-JP" sz="36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82C45A-C51B-4D7A-CDFE-ECDF8A09793C}"/>
              </a:ext>
            </a:extLst>
          </p:cNvPr>
          <p:cNvSpPr txBox="1"/>
          <p:nvPr/>
        </p:nvSpPr>
        <p:spPr>
          <a:xfrm>
            <a:off x="719708" y="5327900"/>
            <a:ext cx="811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懐かしい想い出をよみがえらせ脳を活性化</a:t>
            </a:r>
            <a:endParaRPr lang="en-US" altLang="ja-JP" sz="3200" dirty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0D711F7-E16F-B10E-2F0D-5EEFB91FC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2159113"/>
            <a:ext cx="2340401" cy="15239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DBB6FE2-DA90-7D2C-9C3C-867552F2D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08" y="3313016"/>
            <a:ext cx="2083733" cy="156590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F06C087-9DD7-AD50-34AF-BEA21BA40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08" y="482483"/>
            <a:ext cx="2532973" cy="167663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F012917-EF9F-6168-2C35-302FF4EF8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8" y="6066007"/>
            <a:ext cx="1163239" cy="4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6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945" y="890220"/>
            <a:ext cx="5505766" cy="34722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95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11</Words>
  <Application>Microsoft Office PowerPoint</Application>
  <PresentationFormat>画面に合わせる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HGP創英角ﾎﾟｯﾌﾟ体</vt:lpstr>
      <vt:lpstr>HGS創英角ﾎﾟｯﾌﾟ体</vt:lpstr>
      <vt:lpstr>游ゴシック</vt:lpstr>
      <vt:lpstr>游ゴシック Light</vt:lpstr>
      <vt:lpstr>Arial</vt:lpstr>
      <vt:lpstr>Office テーマ</vt:lpstr>
      <vt:lpstr>1_Office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MARIKO K.</dc:creator>
  <cp:lastModifiedBy>MARIKO K.</cp:lastModifiedBy>
  <cp:revision>2</cp:revision>
  <dcterms:created xsi:type="dcterms:W3CDTF">2023-01-23T20:19:31Z</dcterms:created>
  <dcterms:modified xsi:type="dcterms:W3CDTF">2023-01-23T22:27:51Z</dcterms:modified>
</cp:coreProperties>
</file>